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8ACD8-4B2C-4BFE-8F48-098D16EC07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FE2AFF-D40D-97DB-1B27-2900C5F672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D9BC08-64B9-9DE2-BF7B-C21F01B38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E72E7-8254-488E-8AF7-3812C7B6CC38}" type="datetimeFigureOut">
              <a:rPr lang="en-IN" smtClean="0"/>
              <a:t>24-10-2024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571F6E-8EC3-4746-6B05-67564F1C4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864FB-0D2C-4518-DFF4-E787DFD11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7A0C-AF0B-47A5-AC9F-115DCB526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3716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8988A-29D8-ADB4-CFD8-83A3EB449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A9216F-78AF-B1FC-69E5-8D00B66D4A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C4DF71-33E1-9F8B-772A-8BB700A06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E72E7-8254-488E-8AF7-3812C7B6CC38}" type="datetimeFigureOut">
              <a:rPr lang="en-IN" smtClean="0"/>
              <a:t>24-10-2024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26E1A7-8760-3C55-002A-685E001A6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E9C877-F5B0-2B89-D3D3-3C96214C2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7A0C-AF0B-47A5-AC9F-115DCB526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8228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44FB81-8A80-85C2-7F49-1581048046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F062DE-C043-1EF2-306D-A52A349168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EB400E-B6C9-F16C-72BC-D7AB62BEF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E72E7-8254-488E-8AF7-3812C7B6CC38}" type="datetimeFigureOut">
              <a:rPr lang="en-IN" smtClean="0"/>
              <a:t>24-10-2024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24C0AD-FBE3-D348-8498-FCACF3CC4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2BDF6-D9E6-F9B2-1004-A800B7235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7A0C-AF0B-47A5-AC9F-115DCB526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5824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1E21-1FD9-2873-504E-3B6ECB812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3893E-FEEF-0FAA-34FB-E983E7F36A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441D6F-000A-03CC-1ED8-ACB850679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E72E7-8254-488E-8AF7-3812C7B6CC38}" type="datetimeFigureOut">
              <a:rPr lang="en-IN" smtClean="0"/>
              <a:t>24-10-2024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28B429-7F01-EEAE-4199-B090788F5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FE2DC9-5575-41A4-4BBE-F89FDF693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7A0C-AF0B-47A5-AC9F-115DCB526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174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F31D9-CDF7-D8EB-847D-603E7A5F8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49195C-DB13-B7B8-E7BF-78127163AE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BB9FF-127B-2130-E2CF-27165890E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E72E7-8254-488E-8AF7-3812C7B6CC38}" type="datetimeFigureOut">
              <a:rPr lang="en-IN" smtClean="0"/>
              <a:t>24-10-2024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8696AD-2B04-500E-24CA-73AE8D76B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5205D8-112E-0250-D1B1-6B2315317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7A0C-AF0B-47A5-AC9F-115DCB526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1237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F6A3C-15D2-C3D3-79C8-C6D495695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80935-D940-C4E7-577A-5F224452A6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7208FD-2378-AF9C-D94A-7B4E543E74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55B26E-6C1C-7475-DADA-19DC5979A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E72E7-8254-488E-8AF7-3812C7B6CC38}" type="datetimeFigureOut">
              <a:rPr lang="en-IN" smtClean="0"/>
              <a:t>24-10-2024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A352FD-05CA-82DA-1D92-0A6BA0775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9C3E55-A318-E1AA-D324-FE111B770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7A0C-AF0B-47A5-AC9F-115DCB526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8290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6B6F-03A7-DECF-EB6E-7B84629D6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1FF0C2-6D1D-044D-1A57-CFD8E5EC81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285CCE-A36A-B9FB-A914-2831E33F4B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85623B-200B-6895-3003-0D620C6D5A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556620-5564-36DB-3141-A0BD457CC7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EB5055-1A97-9943-849B-7DF34F423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E72E7-8254-488E-8AF7-3812C7B6CC38}" type="datetimeFigureOut">
              <a:rPr lang="en-IN" smtClean="0"/>
              <a:t>24-10-2024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A964EE-0E43-A914-1F2E-201586C6C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362F73-93E8-FC8E-B154-B88466273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7A0C-AF0B-47A5-AC9F-115DCB526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7392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1DE49-F7C3-2D9C-E070-80B532BE5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FF289C-2E02-52D8-E98E-E9EDE75DE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E72E7-8254-488E-8AF7-3812C7B6CC38}" type="datetimeFigureOut">
              <a:rPr lang="en-IN" smtClean="0"/>
              <a:t>24-10-2024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DBE16C-688B-41E0-1FB9-9104A7F21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BF8937-726C-1183-D4D0-C45931FE9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7A0C-AF0B-47A5-AC9F-115DCB526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13555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0B2A7C-CF5A-91C2-FD51-3E27D9B04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E72E7-8254-488E-8AF7-3812C7B6CC38}" type="datetimeFigureOut">
              <a:rPr lang="en-IN" smtClean="0"/>
              <a:t>24-10-2024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7A8D38-277B-1210-0729-47F2E2833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C0AC6A-C210-8CA7-65DF-80552750F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7A0C-AF0B-47A5-AC9F-115DCB526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9963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5F3C6-39D3-EAAF-A0B9-0F71DC124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47961-1FFC-059B-1017-D56A50D95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CE53E4-D268-5C4B-7929-E0B7014D2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169E07-838D-7E44-86F0-0137E5316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E72E7-8254-488E-8AF7-3812C7B6CC38}" type="datetimeFigureOut">
              <a:rPr lang="en-IN" smtClean="0"/>
              <a:t>24-10-2024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775E76-F4DF-7FBE-998B-A9DEC7801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4D9298-DBA8-2AFA-4720-73572D331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7A0C-AF0B-47A5-AC9F-115DCB526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1186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4CBC5-F648-ACDF-F3CB-4A99D092A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F37758-76A2-3B9D-8AE0-B3E81142BB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F99EE2-9BF5-CE1A-7983-833C8EC630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D22362-036A-B7C4-CFA3-A8E562CDA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E72E7-8254-488E-8AF7-3812C7B6CC38}" type="datetimeFigureOut">
              <a:rPr lang="en-IN" smtClean="0"/>
              <a:t>24-10-2024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6A293C-7086-3639-3525-6A4B49982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F7F10D-9DF8-5627-2E91-AE2609F25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27A0C-AF0B-47A5-AC9F-115DCB526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4833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D9C58F-7CAE-81DB-4D04-5E388BE83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349937-48D2-1805-E175-DBBDDF2672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EBCEB6-3734-A106-38A9-68E1FF9FF0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E72E7-8254-488E-8AF7-3812C7B6CC38}" type="datetimeFigureOut">
              <a:rPr lang="en-IN" smtClean="0"/>
              <a:t>24-10-2024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C25FAF-0409-72F0-3247-1124CA1293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95C36E-50AB-EA53-CC5C-3A4F689E33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27A0C-AF0B-47A5-AC9F-115DCB52696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7161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B1EBC7D-7614-B8DB-02AF-BB1CD551A3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875" y="1309687"/>
            <a:ext cx="8096250" cy="4238625"/>
          </a:xfrm>
          <a:prstGeom prst="rect">
            <a:avLst/>
          </a:prstGeom>
        </p:spPr>
      </p:pic>
      <p:sp>
        <p:nvSpPr>
          <p:cNvPr id="4" name="AutoShape 2">
            <a:extLst>
              <a:ext uri="{FF2B5EF4-FFF2-40B4-BE49-F238E27FC236}">
                <a16:creationId xmlns:a16="http://schemas.microsoft.com/office/drawing/2014/main" id="{6861A474-D997-9D1B-CAB9-A148E51C864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7" name="AutoShape 4">
            <a:extLst>
              <a:ext uri="{FF2B5EF4-FFF2-40B4-BE49-F238E27FC236}">
                <a16:creationId xmlns:a16="http://schemas.microsoft.com/office/drawing/2014/main" id="{46689E0B-A7E9-FE5D-262C-923E07CA6B4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5999" y="3428999"/>
            <a:ext cx="3067665" cy="700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6158474-B91F-BDC6-C6F7-AF13C2C05B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9525" y="1425061"/>
            <a:ext cx="2514600" cy="585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430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Dhaneshwari Pardi</dc:creator>
  <cp:lastModifiedBy>Dhaneshwari Pardi</cp:lastModifiedBy>
  <cp:revision>1</cp:revision>
  <dcterms:created xsi:type="dcterms:W3CDTF">2024-10-24T10:07:49Z</dcterms:created>
  <dcterms:modified xsi:type="dcterms:W3CDTF">2024-10-24T10:18:34Z</dcterms:modified>
</cp:coreProperties>
</file>